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8" r:id="rId7"/>
    <p:sldId id="257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ie Clark" initials="J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F91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40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DA90-00F6-4E19-BAFA-67636391E5F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8DA90-00F6-4E19-BAFA-67636391E5F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F0A50-108A-4AC8-B61A-BE4273415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lark.josie@ep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2017 (7</a:t>
            </a:r>
            <a:r>
              <a:rPr lang="en-US" baseline="30000" dirty="0"/>
              <a:t>th</a:t>
            </a:r>
            <a:r>
              <a:rPr lang="en-US" dirty="0"/>
              <a:t>) Annual NWACP Summit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06963"/>
          </a:xfrm>
        </p:spPr>
        <p:txBody>
          <a:bodyPr>
            <a:noAutofit/>
          </a:bodyPr>
          <a:lstStyle/>
          <a:p>
            <a:pPr marL="0" indent="3175">
              <a:buNone/>
            </a:pPr>
            <a:r>
              <a:rPr lang="en-US" sz="1400" dirty="0"/>
              <a:t>Thank you for participating in the 7</a:t>
            </a:r>
            <a:r>
              <a:rPr lang="en-US" sz="1400" baseline="30000" dirty="0"/>
              <a:t>th</a:t>
            </a:r>
            <a:r>
              <a:rPr lang="en-US" sz="1400" dirty="0"/>
              <a:t> Annual Northwest Area Contingency Plan (NWACP) Summit on December 7, 2017. </a:t>
            </a:r>
          </a:p>
          <a:p>
            <a:pPr marL="0" indent="3175">
              <a:buNone/>
            </a:pPr>
            <a:endParaRPr lang="en-US" sz="600" dirty="0"/>
          </a:p>
          <a:p>
            <a:pPr marL="0" indent="3175">
              <a:buNone/>
            </a:pPr>
            <a:r>
              <a:rPr lang="en-US" sz="1400" dirty="0"/>
              <a:t>The summit has three goals:</a:t>
            </a:r>
          </a:p>
          <a:p>
            <a:pPr marL="741363" indent="-284163">
              <a:buFont typeface="+mj-lt"/>
              <a:buAutoNum type="arabicPeriod"/>
            </a:pPr>
            <a:r>
              <a:rPr lang="en-US" sz="1400" dirty="0"/>
              <a:t>To Identify and prioritize updates for the 2019 Northwest Area Contingency Plan (NWACP) or issues that need to be address by the NWAC,</a:t>
            </a:r>
          </a:p>
          <a:p>
            <a:pPr marL="741363" indent="-284163">
              <a:buFont typeface="+mj-lt"/>
              <a:buAutoNum type="arabicPeriod"/>
            </a:pPr>
            <a:r>
              <a:rPr lang="en-US" sz="1400" dirty="0"/>
              <a:t>To identify groups willing to volunteer to coordinate task forces that will work on the high priority plan updates or issues,</a:t>
            </a:r>
          </a:p>
          <a:p>
            <a:pPr marL="741363" indent="-284163">
              <a:buFont typeface="+mj-lt"/>
              <a:buAutoNum type="arabicPeriod"/>
            </a:pPr>
            <a:r>
              <a:rPr lang="en-US" sz="1400" dirty="0"/>
              <a:t>To identify policies or plans that need to be exercised.</a:t>
            </a:r>
          </a:p>
          <a:p>
            <a:pPr marL="741363" indent="-284163">
              <a:buFont typeface="+mj-lt"/>
              <a:buAutoNum type="arabicPeriod"/>
            </a:pPr>
            <a:endParaRPr lang="en-US" sz="600" dirty="0"/>
          </a:p>
          <a:p>
            <a:pPr marL="741363" indent="-284163">
              <a:buFont typeface="+mj-lt"/>
              <a:buAutoNum type="arabicPeriod"/>
            </a:pPr>
            <a:endParaRPr lang="en-US" sz="600" dirty="0"/>
          </a:p>
          <a:p>
            <a:pPr marL="0" indent="0">
              <a:buNone/>
            </a:pPr>
            <a:r>
              <a:rPr lang="en-US" sz="1400" dirty="0"/>
              <a:t>Intended outcomes from summit:</a:t>
            </a:r>
          </a:p>
          <a:p>
            <a:pPr marL="800100">
              <a:buFont typeface="+mj-lt"/>
              <a:buAutoNum type="arabicPeriod"/>
            </a:pPr>
            <a:r>
              <a:rPr lang="en-US" sz="1400" dirty="0"/>
              <a:t>Prioritized list of issues or plan updates for NW Area Committee Chairs and Vice Chairs to decide which will be worked on in 2018</a:t>
            </a:r>
          </a:p>
          <a:p>
            <a:pPr marL="800100">
              <a:buFont typeface="+mj-lt"/>
              <a:buAutoNum type="arabicPeriod"/>
            </a:pPr>
            <a:r>
              <a:rPr lang="en-US" sz="1400" dirty="0"/>
              <a:t>Clearly defined work products that each task force would produce between February and August of 2018</a:t>
            </a:r>
          </a:p>
          <a:p>
            <a:pPr marL="1200150" lvl="1"/>
            <a:r>
              <a:rPr lang="en-US" sz="1400" dirty="0"/>
              <a:t>Groups and agencies will know what their staff’s time will be spent on before volunteering for task forces</a:t>
            </a:r>
          </a:p>
          <a:p>
            <a:pPr marL="0" lvl="1" indent="0">
              <a:buNone/>
            </a:pPr>
            <a:endParaRPr lang="en-US" sz="600" dirty="0"/>
          </a:p>
          <a:p>
            <a:pPr marL="0" lvl="1" indent="0">
              <a:buNone/>
            </a:pPr>
            <a:endParaRPr lang="en-US" sz="600" dirty="0"/>
          </a:p>
          <a:p>
            <a:pPr marL="0" lvl="1" indent="0">
              <a:buNone/>
            </a:pPr>
            <a:r>
              <a:rPr lang="en-US" sz="1400" b="1" dirty="0"/>
              <a:t>Please complete the following: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Replace the </a:t>
            </a:r>
            <a:r>
              <a:rPr lang="en-US" sz="1400" dirty="0">
                <a:solidFill>
                  <a:srgbClr val="FF0000"/>
                </a:solidFill>
              </a:rPr>
              <a:t>red</a:t>
            </a:r>
            <a:r>
              <a:rPr lang="en-US" sz="1400" dirty="0"/>
              <a:t> text on the next two slide, you will have 3 minutes to present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/>
              <a:t>Save and email this power point to </a:t>
            </a:r>
            <a:r>
              <a:rPr lang="en-US" sz="1400" dirty="0">
                <a:hlinkClick r:id="rId2"/>
              </a:rPr>
              <a:t>clark.josie@epa.gov</a:t>
            </a:r>
            <a:r>
              <a:rPr lang="en-US" sz="1400" dirty="0"/>
              <a:t> </a:t>
            </a:r>
            <a:r>
              <a:rPr lang="en-US" sz="1400" b="1" i="1" dirty="0"/>
              <a:t>by</a:t>
            </a:r>
            <a:r>
              <a:rPr lang="en-US" sz="1400" b="1" dirty="0"/>
              <a:t> </a:t>
            </a:r>
            <a:r>
              <a:rPr lang="en-US" sz="1400" b="1" i="1" dirty="0"/>
              <a:t>November 10, 2017</a:t>
            </a:r>
            <a:br>
              <a:rPr lang="en-US" sz="1400" dirty="0"/>
            </a:br>
            <a:br>
              <a:rPr lang="en-US" sz="1400" dirty="0"/>
            </a:br>
            <a:endParaRPr lang="en-US" sz="1400" dirty="0"/>
          </a:p>
          <a:p>
            <a:pPr marL="1200150" lvl="1"/>
            <a:endParaRPr lang="en-US" sz="1400" dirty="0"/>
          </a:p>
          <a:p>
            <a:pPr marL="0" indent="3175"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9906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(Name of your organization)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4373563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Proposed Issue/Change/Update #1 ……………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Proposed Issue/Change/Update #2 ……………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Proposed Issue/Change/Update #3 ……………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1"/>
            <a:ext cx="9144000" cy="990600"/>
            <a:chOff x="0" y="0"/>
            <a:chExt cx="9144000" cy="1050925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91200" cy="1050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 l="34211"/>
            <a:stretch>
              <a:fillRect/>
            </a:stretch>
          </p:blipFill>
          <p:spPr bwMode="auto">
            <a:xfrm>
              <a:off x="4114800" y="0"/>
              <a:ext cx="5029200" cy="1050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Box 10"/>
          <p:cNvSpPr txBox="1"/>
          <p:nvPr/>
        </p:nvSpPr>
        <p:spPr>
          <a:xfrm>
            <a:off x="1752600" y="2286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2017 NWACP Annual Summit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2438400"/>
            <a:ext cx="4576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Issues, proposed NWACP Changes or exercises: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828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(Name of Presenter)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provide contact info: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of presenter: </a:t>
            </a:r>
            <a:r>
              <a:rPr lang="en-US" dirty="0">
                <a:solidFill>
                  <a:srgbClr val="FF0000"/>
                </a:solidFill>
              </a:rPr>
              <a:t>presenter name</a:t>
            </a:r>
          </a:p>
          <a:p>
            <a:r>
              <a:rPr lang="en-US" dirty="0"/>
              <a:t>Email address: </a:t>
            </a:r>
            <a:r>
              <a:rPr lang="en-US" dirty="0">
                <a:solidFill>
                  <a:srgbClr val="FF0000"/>
                </a:solidFill>
              </a:rPr>
              <a:t>presenter email</a:t>
            </a:r>
          </a:p>
          <a:p>
            <a:r>
              <a:rPr lang="en-US" dirty="0"/>
              <a:t>Phone: </a:t>
            </a:r>
            <a:r>
              <a:rPr lang="en-US" dirty="0">
                <a:solidFill>
                  <a:srgbClr val="FF0000"/>
                </a:solidFill>
              </a:rPr>
              <a:t>presenter phone</a:t>
            </a:r>
          </a:p>
          <a:p>
            <a:r>
              <a:rPr lang="en-US" dirty="0"/>
              <a:t>Mailing address: </a:t>
            </a:r>
            <a:r>
              <a:rPr lang="en-US" dirty="0">
                <a:solidFill>
                  <a:srgbClr val="FF0000"/>
                </a:solidFill>
              </a:rPr>
              <a:t>presenter mailing address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2DE3BAC3-2DB4-4256-8DFF-2A85FE628619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D9D8C9D4-5DFD-4DA2-865D-EB69C4CF1202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0F637573-BD1D-41E5-86C8-ED0415A5C021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31D50A3D-CBF3-4F49-876B-82EEBE7CAEFE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F49B35F6-51FA-41E6-87DD-145FC6B32044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256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2017 (7th) Annual NWACP Summit</vt:lpstr>
      <vt:lpstr>(Name of your organization)</vt:lpstr>
      <vt:lpstr>Please provide contact info:</vt:lpstr>
    </vt:vector>
  </TitlesOfParts>
  <Company>United States Coast 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(Name of your organization)</dc:title>
  <dc:creator>HAParker</dc:creator>
  <cp:lastModifiedBy>Clark, Josie</cp:lastModifiedBy>
  <cp:revision>22</cp:revision>
  <dcterms:created xsi:type="dcterms:W3CDTF">2011-08-05T21:36:08Z</dcterms:created>
  <dcterms:modified xsi:type="dcterms:W3CDTF">2017-09-27T00:36:07Z</dcterms:modified>
</cp:coreProperties>
</file>