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e Clark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F91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DA90-00F6-4E19-BAFA-67636391E5F3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A.Parker@uscg.mil" TargetMode="External"/><Relationship Id="rId2" Type="http://schemas.openxmlformats.org/officeDocument/2006/relationships/hyperlink" Target="mailto:clark.josie@e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2013 (3</a:t>
            </a:r>
            <a:r>
              <a:rPr lang="en-US" baseline="30000" dirty="0" smtClean="0"/>
              <a:t>rd</a:t>
            </a:r>
            <a:r>
              <a:rPr lang="en-US" dirty="0" smtClean="0"/>
              <a:t>) Annual NWACP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 indent="3175">
              <a:buNone/>
            </a:pPr>
            <a:r>
              <a:rPr lang="en-US" sz="1800" dirty="0" smtClean="0"/>
              <a:t>Thank you for participating in the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Annual Northwest Area Contingency Plan (NWACP) Summit on December 10, 2013. The summit has three goals:</a:t>
            </a:r>
          </a:p>
          <a:p>
            <a:pPr marL="0" indent="3175">
              <a:buNone/>
            </a:pPr>
            <a:endParaRPr lang="en-US" sz="1800" dirty="0" smtClean="0"/>
          </a:p>
          <a:p>
            <a:pPr marL="741363" indent="-284163">
              <a:buFont typeface="+mj-lt"/>
              <a:buAutoNum type="arabicPeriod"/>
            </a:pPr>
            <a:r>
              <a:rPr lang="en-US" sz="1800" dirty="0" smtClean="0"/>
              <a:t>To Identify and prioritize updates for the 2015 Northwest Area Contingency Plan (NWACP) or issues that need to be address by the NWAC,</a:t>
            </a:r>
          </a:p>
          <a:p>
            <a:pPr marL="741363" indent="-284163">
              <a:buFont typeface="+mj-lt"/>
              <a:buAutoNum type="arabicPeriod"/>
            </a:pPr>
            <a:r>
              <a:rPr lang="en-US" sz="1800" dirty="0" smtClean="0"/>
              <a:t>To identify groups willing to volunteer to coordinate task forces that will work on the high priority plan updates or issues,</a:t>
            </a:r>
          </a:p>
          <a:p>
            <a:pPr marL="741363" indent="-284163">
              <a:buFont typeface="+mj-lt"/>
              <a:buAutoNum type="arabicPeriod"/>
            </a:pPr>
            <a:r>
              <a:rPr lang="en-US" sz="1800" dirty="0" smtClean="0"/>
              <a:t>To identify policies or plans that need to be exercised.</a:t>
            </a:r>
          </a:p>
          <a:p>
            <a:pPr marL="741363" indent="-284163">
              <a:buFont typeface="+mj-lt"/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Intended outcomes from summit:</a:t>
            </a:r>
          </a:p>
          <a:p>
            <a:pPr marL="0" indent="0">
              <a:buNone/>
            </a:pPr>
            <a:endParaRPr lang="en-US" sz="1800" dirty="0" smtClean="0"/>
          </a:p>
          <a:p>
            <a:pPr marL="800100">
              <a:buFont typeface="+mj-lt"/>
              <a:buAutoNum type="arabicPeriod"/>
            </a:pPr>
            <a:r>
              <a:rPr lang="en-US" sz="1800" dirty="0" smtClean="0"/>
              <a:t>Prioritized list of issues or plan updates for executive committee to decide which will be worked on in 2014</a:t>
            </a:r>
          </a:p>
          <a:p>
            <a:pPr marL="800100">
              <a:buFont typeface="+mj-lt"/>
              <a:buAutoNum type="arabicPeriod"/>
            </a:pPr>
            <a:r>
              <a:rPr lang="en-US" sz="1800" dirty="0" smtClean="0"/>
              <a:t>Clearly defined work products that each task force would produce between February and August of 2014</a:t>
            </a:r>
          </a:p>
          <a:p>
            <a:pPr marL="1200150" lvl="1"/>
            <a:r>
              <a:rPr lang="en-US" sz="1400" dirty="0" smtClean="0"/>
              <a:t>Groups and agencies will know what their staff’s time will be spent on before volunteering for task forces</a:t>
            </a:r>
          </a:p>
          <a:p>
            <a:pPr marL="0" lvl="1" indent="0">
              <a:buNone/>
            </a:pPr>
            <a:endParaRPr lang="en-US" sz="1400" dirty="0" smtClean="0"/>
          </a:p>
          <a:p>
            <a:pPr marL="0" lvl="1" indent="0">
              <a:buNone/>
            </a:pPr>
            <a:endParaRPr lang="en-US" sz="1400" dirty="0" smtClean="0"/>
          </a:p>
          <a:p>
            <a:pPr marL="0" lvl="1" indent="0">
              <a:buNone/>
            </a:pPr>
            <a:r>
              <a:rPr lang="en-US" sz="2300" b="1" dirty="0" smtClean="0"/>
              <a:t>Please complete the following: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 </a:t>
            </a:r>
            <a:r>
              <a:rPr lang="en-US" sz="1900" dirty="0" smtClean="0"/>
              <a:t>Replace the </a:t>
            </a:r>
            <a:r>
              <a:rPr lang="en-US" sz="1900" dirty="0" smtClean="0">
                <a:solidFill>
                  <a:srgbClr val="FF0000"/>
                </a:solidFill>
              </a:rPr>
              <a:t>red</a:t>
            </a:r>
            <a:r>
              <a:rPr lang="en-US" sz="1900" dirty="0" smtClean="0"/>
              <a:t> text on the next two slide, you will have 3 minutes to present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900" dirty="0" smtClean="0"/>
              <a:t>save and email this power point to </a:t>
            </a:r>
            <a:r>
              <a:rPr lang="en-US" sz="1900" dirty="0" smtClean="0">
                <a:hlinkClick r:id="rId2"/>
              </a:rPr>
              <a:t>clark.josie@epa.gov</a:t>
            </a:r>
            <a:r>
              <a:rPr lang="en-US" sz="1900" dirty="0" smtClean="0"/>
              <a:t> and </a:t>
            </a:r>
            <a:r>
              <a:rPr lang="en-US" sz="1900" dirty="0" smtClean="0">
                <a:hlinkClick r:id="rId3"/>
              </a:rPr>
              <a:t>Heather.A.Parker@uscg.mil</a:t>
            </a:r>
            <a:r>
              <a:rPr lang="en-US" sz="1900" dirty="0" smtClean="0"/>
              <a:t> </a:t>
            </a:r>
            <a:r>
              <a:rPr lang="en-US" sz="1900" b="1" dirty="0" smtClean="0"/>
              <a:t> by November 19, 2013</a:t>
            </a:r>
            <a:endParaRPr lang="en-US" sz="19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900" dirty="0" smtClean="0"/>
              <a:t>complete the on-line survey at</a:t>
            </a:r>
            <a:r>
              <a:rPr lang="en-US" sz="1900" smtClean="0"/>
              <a:t>: </a:t>
            </a:r>
            <a:r>
              <a:rPr lang="en-US" sz="1800" u="sng" smtClean="0">
                <a:solidFill>
                  <a:srgbClr val="0000FF"/>
                </a:solidFill>
              </a:rPr>
              <a:t>https://www.surveymonkey.com/s/9887XC7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1200150" lvl="1"/>
            <a:endParaRPr lang="en-US" sz="1400" dirty="0" smtClean="0"/>
          </a:p>
          <a:p>
            <a:pPr marL="0" indent="3175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(Name of your organization)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3735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Proposed Issue/Change/Update #1 ……………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Proposed Issue/Change/Update #2 ……………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Proposed Issue/Change/Update #3 ……………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1"/>
            <a:ext cx="9144000" cy="990600"/>
            <a:chOff x="0" y="0"/>
            <a:chExt cx="9144000" cy="105092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91200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34211"/>
            <a:stretch>
              <a:fillRect/>
            </a:stretch>
          </p:blipFill>
          <p:spPr bwMode="auto">
            <a:xfrm>
              <a:off x="4114800" y="0"/>
              <a:ext cx="5029200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1752600" y="228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2013 NWACP Annual Summit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438400"/>
            <a:ext cx="457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Issues, proposed NWACP Changes or exercises: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8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(Name of Presenter)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provide contact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presenter: </a:t>
            </a:r>
            <a:r>
              <a:rPr lang="en-US" dirty="0" smtClean="0">
                <a:solidFill>
                  <a:srgbClr val="FF0000"/>
                </a:solidFill>
              </a:rPr>
              <a:t>presenter name</a:t>
            </a:r>
          </a:p>
          <a:p>
            <a:r>
              <a:rPr lang="en-US" dirty="0" smtClean="0"/>
              <a:t>Email address: </a:t>
            </a:r>
            <a:r>
              <a:rPr lang="en-US" dirty="0" smtClean="0">
                <a:solidFill>
                  <a:srgbClr val="FF0000"/>
                </a:solidFill>
              </a:rPr>
              <a:t>presenter email</a:t>
            </a:r>
          </a:p>
          <a:p>
            <a:r>
              <a:rPr lang="en-US" dirty="0" smtClean="0"/>
              <a:t>Phone: </a:t>
            </a:r>
            <a:r>
              <a:rPr lang="en-US" dirty="0" smtClean="0">
                <a:solidFill>
                  <a:srgbClr val="FF0000"/>
                </a:solidFill>
              </a:rPr>
              <a:t>presenter phone</a:t>
            </a:r>
          </a:p>
          <a:p>
            <a:r>
              <a:rPr lang="en-US" dirty="0" smtClean="0"/>
              <a:t>Mailing address: </a:t>
            </a:r>
            <a:r>
              <a:rPr lang="en-US" dirty="0" smtClean="0">
                <a:solidFill>
                  <a:srgbClr val="FF0000"/>
                </a:solidFill>
              </a:rPr>
              <a:t>presenter mailing address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263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2013 (3rd) Annual NWACP Summit</vt:lpstr>
      <vt:lpstr>(Name of your organization)</vt:lpstr>
      <vt:lpstr>Please provide contact info:</vt:lpstr>
    </vt:vector>
  </TitlesOfParts>
  <Company>United States Coast 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(Name of your organization)</dc:title>
  <dc:creator>HAParker</dc:creator>
  <cp:lastModifiedBy>IMAT</cp:lastModifiedBy>
  <cp:revision>15</cp:revision>
  <dcterms:created xsi:type="dcterms:W3CDTF">2011-08-05T21:36:08Z</dcterms:created>
  <dcterms:modified xsi:type="dcterms:W3CDTF">2013-11-04T05:20:31Z</dcterms:modified>
</cp:coreProperties>
</file>